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>
        <p:scale>
          <a:sx n="100" d="100"/>
          <a:sy n="100" d="100"/>
        </p:scale>
        <p:origin x="25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шахар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ru-RU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Жўжалар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 12–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кунликда тана    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хароратини бошқара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олмайди. Пол ҳарорати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ҳаво ҳароратидек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зарур кўрсаткич, шунинг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учун паррандахонани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олдиндан иситиш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муҳим ҳисобланади.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Паррандахонани иссиқ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24 соат, совуқ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48 соат олдин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стабиллаштириш керак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бўлади.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Ушбу лойиҳа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ташаббускори 1 йилда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ўртача - 54 000 кг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бройлер жўжалари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етиштиришни ўз олдига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мақсад қилган</a:t>
            </a:r>
          </a:p>
          <a:p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180.3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42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87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180,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72830" y="5885697"/>
            <a:ext cx="1018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Бройлер етиштириш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05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Бройлер жўжаларини етиштириш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219" y="4212476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91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191,9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52,9%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60 %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78,8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4544" y="215750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Озуқа ва бошқалар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Жўжалар хариди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02212" y="2518544"/>
            <a:ext cx="1008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82,0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868868" y="2464943"/>
            <a:ext cx="958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19,5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56" y="4521199"/>
            <a:ext cx="2567291" cy="171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4553531"/>
            <a:ext cx="2395267" cy="179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137" y="2486477"/>
            <a:ext cx="1591958" cy="11501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" name="Рисунок 90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33"/>
          <a:stretch/>
        </p:blipFill>
        <p:spPr>
          <a:xfrm>
            <a:off x="3553143" y="1641760"/>
            <a:ext cx="1548476" cy="113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6" t="18632" r="15283"/>
          <a:stretch/>
        </p:blipFill>
        <p:spPr>
          <a:xfrm>
            <a:off x="3517997" y="2935875"/>
            <a:ext cx="1591637" cy="126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188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2021-08-03T10:56:20Z</dcterms:modified>
</cp:coreProperties>
</file>