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>
        <p:scale>
          <a:sx n="100" d="100"/>
          <a:sy n="100" d="100"/>
        </p:scale>
        <p:origin x="252" y="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png"/><Relationship Id="rId10" Type="http://schemas.openxmlformats.org/officeDocument/2006/relationships/image" Target="../media/image8.jp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Шахрисабз шахар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ru-RU" sz="11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Жўжалар 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биринчи 12–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кунликда тана     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хароратини бошқара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олмайди. Пол ҳарорати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ҳаво ҳароратидек жуда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зарур кўрсаткич, шунинг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учун паррандахонани 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олдиндан иситиш жуда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муҳим ҳисобланади.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Паррандахонани иссиқ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мавсумда 24 соат, совуқ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мавсумда 48 соат олдин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стабиллаштириш керак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бўлади.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Ушбу лойиҳа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ташаббускори 1 йилда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ўртача - 54 000 кг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бройлер жўжалари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етиштиришни ўз олдига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мақсад қилган</a:t>
            </a:r>
          </a:p>
          <a:p>
            <a:endParaRPr lang="uz-Cyrl-UZ" sz="11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630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180.3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191" y="6333304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428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887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180,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3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872830" y="5885697"/>
            <a:ext cx="10184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Бройлер етиштириш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3232119" y="85952"/>
            <a:ext cx="50563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Бройлер жўжаларини етиштириш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10219" y="4212476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24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8915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191,9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52,9%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Инвестиция қайтими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60 %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04867" y="429057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10021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78,8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4544" y="2157509"/>
            <a:ext cx="113453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Озуқа ва бошқалар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Жўжалар хариди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02212" y="2518544"/>
            <a:ext cx="10086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82,0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868868" y="2464943"/>
            <a:ext cx="9589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19,5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56" y="4521199"/>
            <a:ext cx="2567291" cy="17115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32" y="4553531"/>
            <a:ext cx="2395267" cy="17964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6" name="Рисунок 8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137" y="2486477"/>
            <a:ext cx="1591958" cy="11501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1" name="Рисунок 90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33"/>
          <a:stretch/>
        </p:blipFill>
        <p:spPr>
          <a:xfrm>
            <a:off x="3553143" y="1641760"/>
            <a:ext cx="1548476" cy="1134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" name="Рисунок 10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6" t="18632" r="15283"/>
          <a:stretch/>
        </p:blipFill>
        <p:spPr>
          <a:xfrm>
            <a:off x="3517997" y="2935875"/>
            <a:ext cx="1591637" cy="1260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5269</TotalTime>
  <Words>188</Words>
  <Application>Microsoft Office PowerPoint</Application>
  <PresentationFormat>Widescreen</PresentationFormat>
  <Paragraphs>57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455</cp:revision>
  <dcterms:created xsi:type="dcterms:W3CDTF">2020-12-11T07:51:35Z</dcterms:created>
  <dcterms:modified xsi:type="dcterms:W3CDTF">2021-08-03T10:56:20Z</dcterms:modified>
</cp:coreProperties>
</file>